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541"/>
    <a:srgbClr val="232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60" y="1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3A671-3027-4DA9-8B25-59910825F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ECED2-BFDD-4CAF-953C-3E6373B11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12BB9-28AE-4F98-A222-7E356B53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69FB1-85B9-442A-B9E3-E0855FDC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C5485-7BCB-4D52-97D7-A2B68279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1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B27CF-2D77-4F9F-B418-4359A80F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726C1-55C6-4EB0-9674-A28CA4098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C7E52-F21C-4D5B-9D2B-C4FC745C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2E362-ACD4-4756-A8BC-795E7F18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20E33-BB73-4FFE-93D1-B619E4F1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414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80655C-6FBC-4137-8840-E81F141F1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FD576A-E50E-4E8A-A61A-7987F7F61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82FE62-3CAC-4525-98A7-1020B90F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0E113-7E01-49B4-ABE7-95E69936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BBE37-3348-4064-99F7-20538A08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5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B56A0-563E-45A8-B869-D8D1A2A3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0C3E7B-E071-48F3-8DE8-DAD5883E2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EE10D-C9A1-4415-8268-C6EEB0B1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FF69A-B3EF-4201-8C9E-81962D37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1F519-81D6-40F5-BE8A-88146C4C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87A7-C7B1-476F-8448-1371BAE8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CBEE5-72C1-4456-918B-5C06EE413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C7968-DDF9-4C19-9160-B88510D9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55826-F40A-4BAA-A2AC-A19E0918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3EE28-F47F-4FDE-97C9-733AC84F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1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85A4C-AF86-4EF3-9607-3D8A850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6527A-9219-477F-8E6B-943259ADF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298A5-F965-4762-8FC0-F40D47C08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7DA6AE-9C9E-4FE3-909F-9306180A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06F72-86C5-49BF-AF7D-8EBD3004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897EC-E9DB-4539-BF6A-31102014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51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AA6D9-E313-430C-A754-BF92E206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779F2-2293-44E7-8F75-D1D796676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347611-B65F-4D4E-9EBE-84EEC94D4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CD5344-A3E2-4E09-ADD1-CF3CEF0B0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FF4771-297C-4577-AF9A-C94D631AD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660E36-7480-4740-A6BE-5565014B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818F39-CF03-48B9-B980-EF31A617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62EEE2-0C80-4C5E-BDC6-D7A6B3DC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8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1EBB8-E81B-4648-99CF-F7BA6524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237C06-B48B-45EC-915D-60575AFB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6967DD-3345-4BEB-8119-D77179D1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823C55-954E-424C-8BC2-5970718D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2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140295-6F62-4D87-B57C-3CA55F1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D1ED0B-D5C2-4DBD-8F71-27515010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83DBF-A867-47F0-97AC-B688351C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01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A2092-78D7-4396-A142-CAD0D195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A75E9-9362-4459-A980-8D73BE9F8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D33118-AEB5-433D-B3F1-FCB2E2C8B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D120D4-CF28-4625-9572-30C1C58E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D438D3-AB9D-4BEB-82D8-8B98D75C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68E9FE-4E23-4E29-8EF3-EDEF174C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3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2038C-55DC-4165-9655-F4E49DF6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EA9B3E-A105-4A6A-B366-6B1FCE752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95C837-B5BA-4FBE-B127-012E088DC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C2D3B3-7D93-4591-99D6-0DAB4376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06B49C-B088-4068-8FF0-76DF8EE4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2874D1-3D80-4D93-86EE-A1C1F824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2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F162C-F269-4BD2-8940-A84E1DF5F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06C4B-EEDD-49C1-8806-13C3A0150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77EC4-D626-482A-B141-5B1A1C6D0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3E99C-B01F-435F-858C-E889492D89F9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9D06C-CCA2-4164-9227-AEAB111BE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BE737-34F4-472C-831C-010C71D19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CAD8C-FC17-4F93-9D80-F6BBE6359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5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B389F9-4598-425A-8E3D-E6E8EFAD729F}"/>
              </a:ext>
            </a:extLst>
          </p:cNvPr>
          <p:cNvSpPr txBox="1"/>
          <p:nvPr/>
        </p:nvSpPr>
        <p:spPr>
          <a:xfrm>
            <a:off x="4016490" y="5538959"/>
            <a:ext cx="418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rgbClr val="FA8541"/>
                </a:solidFill>
              </a:rPr>
              <a:t>SMARCLE SPARKLE SPARCLE</a:t>
            </a:r>
            <a:endParaRPr lang="ko-KR" altLang="en-US" sz="2800" b="1" spc="-300" dirty="0">
              <a:solidFill>
                <a:srgbClr val="FA854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03498-B45C-442E-8686-C47C262D3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50" y="1031278"/>
            <a:ext cx="4445899" cy="4445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FDAF5-D327-4E92-A482-01D99CA8420F}"/>
              </a:ext>
            </a:extLst>
          </p:cNvPr>
          <p:cNvSpPr txBox="1"/>
          <p:nvPr/>
        </p:nvSpPr>
        <p:spPr>
          <a:xfrm>
            <a:off x="4004562" y="5501852"/>
            <a:ext cx="418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rgbClr val="232D35"/>
                </a:solidFill>
              </a:rPr>
              <a:t>SMARCLE SPARKLE SPARCLE</a:t>
            </a:r>
            <a:endParaRPr lang="ko-KR" altLang="en-US" sz="2800" b="1" spc="-300" dirty="0">
              <a:solidFill>
                <a:srgbClr val="232D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54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C63FD9-E43F-433B-BB73-AAB19CA6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17" y="299386"/>
            <a:ext cx="7354165" cy="5751471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02EEE3-0162-5E15-8F44-B2CC7C289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0577" y="6168246"/>
            <a:ext cx="10350843" cy="59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플레이어와 강화학습 </a:t>
            </a:r>
            <a:r>
              <a:rPr lang="en-US" altLang="ko-KR" sz="24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</a:t>
            </a:r>
            <a:r>
              <a:rPr lang="ko-KR" altLang="en-US" sz="24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</a:t>
            </a:r>
            <a:r>
              <a:rPr lang="en-US" altLang="ko-KR" sz="24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1vs1 </a:t>
            </a:r>
            <a:r>
              <a:rPr lang="ko-KR" altLang="en-US" sz="24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레이싱 대결을 하는 구도하는 </a:t>
            </a:r>
            <a:r>
              <a:rPr lang="en-US" altLang="ko-KR" sz="24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2D</a:t>
            </a:r>
            <a:r>
              <a:rPr lang="ko-KR" altLang="en-US" sz="24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레이싱 게임을 만들자</a:t>
            </a:r>
            <a:r>
              <a:rPr lang="en-US" altLang="ko-KR" sz="2400" b="1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</a:t>
            </a:r>
            <a:endParaRPr lang="en-US" altLang="ko-KR" sz="2000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None/>
            </a:pPr>
            <a:endParaRPr lang="en-US" altLang="ko-KR" sz="2000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ctr">
              <a:buNone/>
            </a:pPr>
            <a:endParaRPr lang="en-US" altLang="ko-KR" sz="2000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41D92-6E6B-91E6-33FD-71C3C9B4C238}"/>
              </a:ext>
            </a:extLst>
          </p:cNvPr>
          <p:cNvSpPr txBox="1"/>
          <p:nvPr/>
        </p:nvSpPr>
        <p:spPr>
          <a:xfrm>
            <a:off x="-222421" y="3013501"/>
            <a:ext cx="289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24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월 </a:t>
            </a:r>
            <a:r>
              <a:rPr lang="en-US" altLang="ko-KR" sz="24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19</a:t>
            </a:r>
            <a:r>
              <a:rPr lang="ko-KR" altLang="en-US" sz="24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</a:t>
            </a:r>
            <a:endParaRPr lang="en-US" altLang="ko-KR" sz="2400" b="1" spc="-1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en-US" altLang="ko-KR" sz="24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MVP </a:t>
            </a:r>
            <a:r>
              <a:rPr lang="ko-KR" altLang="en-US" sz="2400" b="1" spc="-15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제출본</a:t>
            </a:r>
            <a:endParaRPr lang="ko-KR" altLang="en-US" sz="2400" b="1" spc="-1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3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4C1574E-6372-D6CE-6B39-7C3DF026F3D6}"/>
              </a:ext>
            </a:extLst>
          </p:cNvPr>
          <p:cNvSpPr txBox="1">
            <a:spLocks/>
          </p:cNvSpPr>
          <p:nvPr/>
        </p:nvSpPr>
        <p:spPr>
          <a:xfrm>
            <a:off x="838200" y="-1415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특징</a:t>
            </a: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C8482F25-F1A0-189E-AF1B-30A618CEA491}"/>
              </a:ext>
            </a:extLst>
          </p:cNvPr>
          <p:cNvSpPr txBox="1">
            <a:spLocks/>
          </p:cNvSpPr>
          <p:nvPr/>
        </p:nvSpPr>
        <p:spPr>
          <a:xfrm>
            <a:off x="1037968" y="1367045"/>
            <a:ext cx="9662984" cy="3266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카트라이더의 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‘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손가락 빌리지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’ </a:t>
            </a:r>
            <a:r>
              <a:rPr lang="ko-KR" altLang="en-US" sz="2400" b="1" spc="-15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맵을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모티브로 트랙을 제작하였습니다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트랙에 부딪히면 튕겨져 나옵니다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전체 트랙과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테두리만 있는 트랙을 각각 제작하여 튕겨져 </a:t>
            </a:r>
            <a:r>
              <a:rPr lang="ko-KR" altLang="en-US" sz="2400" b="1" spc="-15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나올수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있도록 구현하였습니다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빨간색 차는 플레이어 차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파란색 차는 강화학습 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AI 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차입니다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 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차들끼리 서로 통과하는 것이 아닌 충돌이 가능합니다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속도를 빠르게 하는 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boost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와 속도를 느리게 하는 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trap 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발판이 트랙 위 랜덤으로 배치됩니다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</a:t>
            </a:r>
            <a:r>
              <a:rPr lang="ko-KR" altLang="en-US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바퀴를 돌아 결승선에  먼저 도착하는 차가 승리합니다</a:t>
            </a:r>
            <a:r>
              <a:rPr lang="en-US" altLang="ko-KR" sz="2400" b="1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b="1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F070E7-850D-46CC-C963-8F1ED00EF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97" y="5121447"/>
            <a:ext cx="531335" cy="1099317"/>
          </a:xfrm>
          <a:prstGeom prst="rect">
            <a:avLst/>
          </a:prstGeom>
        </p:spPr>
      </p:pic>
      <p:pic>
        <p:nvPicPr>
          <p:cNvPr id="10" name="그림 9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24AC0E80-8DCC-D02D-E4FB-32A38BC81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19" y="5146161"/>
            <a:ext cx="1351422" cy="998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B96F02-20A6-91FF-A812-58549D0ED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14" y="5133800"/>
            <a:ext cx="531336" cy="1062674"/>
          </a:xfrm>
          <a:prstGeom prst="rect">
            <a:avLst/>
          </a:prstGeom>
        </p:spPr>
      </p:pic>
      <p:pic>
        <p:nvPicPr>
          <p:cNvPr id="14" name="그림 13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C3F2D839-1BEC-7DCF-0576-14BA9A6E9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597" y="5133800"/>
            <a:ext cx="1351422" cy="988540"/>
          </a:xfrm>
          <a:prstGeom prst="rect">
            <a:avLst/>
          </a:prstGeom>
        </p:spPr>
      </p:pic>
      <p:pic>
        <p:nvPicPr>
          <p:cNvPr id="16" name="그림 15" descr="스크린샷, 원, 디자인, 패턴이(가) 표시된 사진&#10;&#10;자동 생성된 설명">
            <a:extLst>
              <a:ext uri="{FF2B5EF4-FFF2-40B4-BE49-F238E27FC236}">
                <a16:creationId xmlns:a16="http://schemas.microsoft.com/office/drawing/2014/main" id="{8FFE8A97-D3EA-5A84-37A1-D04189469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57" y="4932173"/>
            <a:ext cx="1839600" cy="1441215"/>
          </a:xfrm>
          <a:prstGeom prst="rect">
            <a:avLst/>
          </a:prstGeom>
        </p:spPr>
      </p:pic>
      <p:pic>
        <p:nvPicPr>
          <p:cNvPr id="18" name="그림 17" descr="스크린샷, 예술, 패턴, 원이(가) 표시된 사진&#10;&#10;자동 생성된 설명">
            <a:extLst>
              <a:ext uri="{FF2B5EF4-FFF2-40B4-BE49-F238E27FC236}">
                <a16:creationId xmlns:a16="http://schemas.microsoft.com/office/drawing/2014/main" id="{A939FB98-2F14-0DA2-77B1-E4ED6ED18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2" y="4932173"/>
            <a:ext cx="1966336" cy="154050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06DC7A-A2FB-DCE0-9EEF-3A64A81940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76" y="4242610"/>
            <a:ext cx="1269841" cy="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9E9FB5-6580-4486-BEDB-45FFBCB0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03" y="526201"/>
            <a:ext cx="5150109" cy="5830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5F620F-C18D-4684-9C4E-5B790608D683}"/>
              </a:ext>
            </a:extLst>
          </p:cNvPr>
          <p:cNvSpPr txBox="1"/>
          <p:nvPr/>
        </p:nvSpPr>
        <p:spPr>
          <a:xfrm>
            <a:off x="625613" y="452059"/>
            <a:ext cx="688834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민성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: Level1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난이도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 DQN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경준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	 Level2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난이도 학습 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PPO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</a:t>
            </a:r>
            <a:endParaRPr lang="en-US" altLang="ko-KR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민성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남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):  Level3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난이도 학습 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SAC </a:t>
            </a:r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</a:t>
            </a:r>
            <a:endParaRPr lang="en-US" altLang="ko-KR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전체적인 구조도 및 코드는 아래와 같습니다</a:t>
            </a:r>
            <a:r>
              <a:rPr lang="en-US" altLang="ko-KR" sz="2200" spc="-1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2200" spc="-1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E7479-6B6C-AC07-5EA7-E38006DD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1" y="2661533"/>
            <a:ext cx="4152459" cy="36826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DB01EC-41AA-3F67-3BEA-BC7337C1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112"/>
          <a:stretch/>
        </p:blipFill>
        <p:spPr>
          <a:xfrm>
            <a:off x="4618598" y="2661533"/>
            <a:ext cx="4253553" cy="36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D2863-D499-43A8-A625-9A9157431624}"/>
              </a:ext>
            </a:extLst>
          </p:cNvPr>
          <p:cNvSpPr txBox="1"/>
          <p:nvPr/>
        </p:nvSpPr>
        <p:spPr>
          <a:xfrm>
            <a:off x="439969" y="505122"/>
            <a:ext cx="966786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목표 </a:t>
            </a:r>
            <a:r>
              <a:rPr lang="en-US" altLang="ko-KR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MVP</a:t>
            </a: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레이싱 게임 제작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주행 코스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장애물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플레이어 카트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AI 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카트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최소 인터페이스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최소 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개의 강화학습 모델 구축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2200" b="1" spc="-1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MVP </a:t>
            </a:r>
            <a:r>
              <a:rPr lang="ko-KR" altLang="en-US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설정 후 추가로 바뀐 점</a:t>
            </a:r>
            <a:endParaRPr lang="en-US" altLang="ko-KR" sz="2200" b="1" spc="-1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트랙 폭을 넓게 수정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트랙 내부에 랜덤으로 감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/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가속 아이템 추가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차끼리 서로 충돌 판정 추가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장애물 삭제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쉬움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보통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어려움 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-&gt; level 1, 2, 3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으로 변경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2200" b="1" spc="-1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게임 완성</a:t>
            </a:r>
            <a:endParaRPr lang="en-US" altLang="ko-KR" sz="2200" b="1" spc="-1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버그 수정 후 게임 완성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2200" b="1" spc="-1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문제점</a:t>
            </a:r>
            <a:endParaRPr lang="en-US" altLang="ko-KR" sz="2200" b="1" spc="-1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강화학습 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개를 구축하였으나</a:t>
            </a:r>
            <a:r>
              <a:rPr lang="en-US" altLang="ko-KR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spc="-15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학습이 잘못된 것인지 제자리에서 빙글빙글 돌기만 함</a:t>
            </a:r>
            <a:endParaRPr lang="en-US" altLang="ko-KR" sz="2200" spc="-15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86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FBDE4A-E9A0-448E-8B30-4F98C44827B5}"/>
              </a:ext>
            </a:extLst>
          </p:cNvPr>
          <p:cNvSpPr txBox="1"/>
          <p:nvPr/>
        </p:nvSpPr>
        <p:spPr>
          <a:xfrm>
            <a:off x="1215921" y="3268359"/>
            <a:ext cx="976015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앞으로 진행 및 수정할 점</a:t>
            </a:r>
          </a:p>
          <a:p>
            <a:pPr marL="342900" indent="-342900">
              <a:buFont typeface="Pretendard Thin" panose="02000203000000020004" pitchFamily="50" charset="-127"/>
              <a:buChar char="-"/>
            </a:pP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학습을 더 </a:t>
            </a:r>
            <a:r>
              <a:rPr lang="ko-KR" altLang="en-US" sz="22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시켜야되겠다고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생각하였습니다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</a:p>
          <a:p>
            <a:pPr marL="342900" indent="-342900">
              <a:buFont typeface="Pretendard Thin" panose="02000203000000020004" pitchFamily="50" charset="-127"/>
              <a:buChar char="-"/>
            </a:pP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트랙이 너무 커서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(1200px X 900px) </a:t>
            </a:r>
            <a:r>
              <a:rPr lang="ko-KR" altLang="en-US" sz="22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학습하는데에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오래 걸리고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잘 학습이 되지 않는 것을 확인하였습니다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 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따라서 색상으로 구별하는 것 뿐만 아니라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전체적인 트랙의 기준선도 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AI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에게 부여해주기로 하였습니다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</a:p>
          <a:p>
            <a:pPr marL="342900" indent="-342900">
              <a:buFont typeface="Pretendard Thin" panose="02000203000000020004" pitchFamily="50" charset="-127"/>
              <a:buChar char="-"/>
            </a:pP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여기서 지름길로 가거나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기준선에 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trap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이 있을 때 피하거나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기준선에 있지 않은 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boost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를 먹어서 빠르게 가면 보상을 얻는 것을 추가로 설정하기로 하였습니다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2DA16-1BD0-1107-206C-5520109095B5}"/>
              </a:ext>
            </a:extLst>
          </p:cNvPr>
          <p:cNvSpPr txBox="1"/>
          <p:nvPr/>
        </p:nvSpPr>
        <p:spPr>
          <a:xfrm>
            <a:off x="1266986" y="1247118"/>
            <a:ext cx="94850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</a:t>
            </a:r>
            <a:r>
              <a:rPr lang="en-US" altLang="ko-KR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강화학습 보상 </a:t>
            </a:r>
            <a:r>
              <a:rPr lang="en-US" altLang="ko-KR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 </a:t>
            </a:r>
            <a:r>
              <a:rPr lang="ko-KR" altLang="en-US" sz="2200" b="1" spc="-15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패널티</a:t>
            </a:r>
            <a:r>
              <a:rPr lang="ko-KR" altLang="en-US" sz="2200" b="1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시스템</a:t>
            </a:r>
            <a:endParaRPr lang="en-US" altLang="ko-KR" sz="2200" b="1" spc="-1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 typeface="Pretendard Thin" panose="02000203000000020004" pitchFamily="50" charset="-127"/>
              <a:buChar char="-"/>
            </a:pP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트랙에 부딪혀서 튕겨져 나오거나 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trap 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발판을 밟으면 </a:t>
            </a:r>
            <a:r>
              <a:rPr lang="ko-KR" altLang="en-US" sz="22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패널티를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주고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boost 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발판을 밟거나 지름길로 가거나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빠르게 완주를 하면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빨리 도착할수록 보상을 더 많이 받음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) </a:t>
            </a:r>
            <a:r>
              <a:rPr lang="ko-KR" altLang="en-US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보상을 줍니다</a:t>
            </a:r>
            <a:r>
              <a:rPr lang="en-US" altLang="ko-KR" sz="22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9843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327</Words>
  <Application>Microsoft Office PowerPoint</Application>
  <PresentationFormat>와이드스크린</PresentationFormat>
  <Paragraphs>42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Pretendard ExtraBold</vt:lpstr>
      <vt:lpstr>Pretendard Light</vt:lpstr>
      <vt:lpstr>Pretendard SemiBold</vt:lpstr>
      <vt:lpstr>Pretendard Thin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경준</dc:creator>
  <cp:lastModifiedBy>김민성</cp:lastModifiedBy>
  <cp:revision>6</cp:revision>
  <dcterms:created xsi:type="dcterms:W3CDTF">2025-01-20T08:05:49Z</dcterms:created>
  <dcterms:modified xsi:type="dcterms:W3CDTF">2025-01-20T09:12:19Z</dcterms:modified>
</cp:coreProperties>
</file>